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73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4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48D50-3673-4693-93A0-85BD63B000EE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DBA09-7A3C-43AC-8867-A85C3B352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84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DBA09-7A3C-43AC-8867-A85C3B3529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43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3E3A26-D0E0-9542-EC55-FE9015A63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087B7CD-88B0-3645-2E58-EF1F902EB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C39F5A-62D1-EBC6-82D8-4E141075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BC76-8CAF-433E-BA8B-BF192D82815F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E04322-2A2D-9F37-C53C-F844D3AF5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B72F38-13CB-B2DE-366F-00FFBE377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D3A6-C5D8-489F-881E-F6FC6D5A0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4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968C72-F51F-D0AD-3D6E-D4A2BC7E5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3EB6D39-C49D-B9F6-815A-6C8CE26DB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C2B125-A0B9-15DA-1D09-98EA9D6E1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BC76-8CAF-433E-BA8B-BF192D82815F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C4F8A2-E8E3-1220-3124-E908AD202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A08172-6820-99CC-92AE-34980946E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D3A6-C5D8-489F-881E-F6FC6D5A0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8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B6FA201-6568-3D16-9208-C2E18950EE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8195324-9F7F-BC62-860A-A1BCF391D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44F308-855C-6C2B-F266-4F42E0084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BC76-8CAF-433E-BA8B-BF192D82815F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D409EA-066A-2481-FBB3-1313E51A9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425969-3B56-AC02-0FC9-6F901DC5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D3A6-C5D8-489F-881E-F6FC6D5A0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91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39781C-1F1B-2C0A-8F30-72AAF2320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292969-1933-932D-02A9-38A46A9A5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D07631-5972-486E-A65C-9941B8C46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BC76-8CAF-433E-BA8B-BF192D82815F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B9D68E-CA1D-92A1-0C77-D011A5DA3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0198F3-588E-523F-6D5C-76B0CDA9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D3A6-C5D8-489F-881E-F6FC6D5A0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051127-42A2-6A2A-E26C-81AD9A40D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CF766B-89AF-ABC8-5BCD-23EA2E76C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0FBC95-7AB0-419C-BF4E-360468903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BC76-8CAF-433E-BA8B-BF192D82815F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8D7C0D-504A-67A0-18F4-08ED304C1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C89C0A-DD0A-6937-4EFA-FC903AB5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D3A6-C5D8-489F-881E-F6FC6D5A0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6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0BA224-02C5-A8AE-0D63-B27768D9C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4860CA-5E57-ED0E-F84A-083FA5886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A5AB8C9-A535-2E8E-F871-851F4242C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525C425-83A2-530F-96CC-759941931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BC76-8CAF-433E-BA8B-BF192D82815F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796CE1-505C-BDF2-6430-DD687A558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267016-F0B7-4F10-0DC4-0008036A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D3A6-C5D8-489F-881E-F6FC6D5A0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3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93BE2A-F804-45A2-D9B6-731AAD37B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641D40-940A-F8EF-17F3-2EC69BA5E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97AA6F-F363-FED7-52BB-5B03C28A3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5B69AFF-D611-F728-B06E-D34D436881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C73BDB8-8CD2-BF06-F86E-281C51FC12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2137214-3582-42A1-0D3F-D973B6C44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BC76-8CAF-433E-BA8B-BF192D82815F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6DFF0C7-E96D-6729-7907-056F12EEE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85682F5-05BA-768B-0B31-8622DDA96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D3A6-C5D8-489F-881E-F6FC6D5A0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56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4FA478-6E59-7D61-B46C-AF23DE69F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4744460-2B67-D9BA-5463-50BFAF15A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BC76-8CAF-433E-BA8B-BF192D82815F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CC53AD1-8691-5552-2722-02C38E1F9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664E36D-6ADC-57DC-FDDF-E505FB9B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D3A6-C5D8-489F-881E-F6FC6D5A0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4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0EC953F-8B2F-8019-B64B-CC53E0CD6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BC76-8CAF-433E-BA8B-BF192D82815F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8DF26FE-3873-7252-5B8E-B4C293E9A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97DD23-2FF1-4A9B-905A-100D5C7C9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D3A6-C5D8-489F-881E-F6FC6D5A0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4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77697F-85DD-23B2-50EE-24C0792C8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56DAD4-D6DA-2742-4C07-E135C2C9E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AC2CF38-D8D7-6ACA-8E51-C82E04E9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71462E9-3012-EED6-622A-82FFDC028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BC76-8CAF-433E-BA8B-BF192D82815F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2692DC-6913-CAB7-94A7-A949AC15A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D7A074-0224-E6B4-2522-3D4FED999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D3A6-C5D8-489F-881E-F6FC6D5A0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0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70480D-711C-524E-9CA4-F2FDBC2F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FB052EE-DF52-A0AF-ED80-5ABF1D117E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C91748-E79F-46BB-78CB-28B2099E5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C59299-EBB9-361E-62B7-C3F28EA1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BC76-8CAF-433E-BA8B-BF192D82815F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A9B572-5C90-3A5F-7226-C9AE1A25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38C47E-E338-64DD-E978-5396E31B6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D3A6-C5D8-489F-881E-F6FC6D5A0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5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CA8A484-C911-3FF8-3F5D-3F81B12B4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0E33446-1F00-8ACB-B90F-9A4F9D6E6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736767-52BD-B283-22CA-CF35718FA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5EBC76-8CAF-433E-BA8B-BF192D82815F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7DAD7A-C274-11B5-BA3D-BE78E9102B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489847-B085-BACE-24CE-7D9FE6B8E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8FD3A6-C5D8-489F-881E-F6FC6D5A0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5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with a cloud and rain on it&#10;&#10;Description automatically generated">
            <a:extLst>
              <a:ext uri="{FF2B5EF4-FFF2-40B4-BE49-F238E27FC236}">
                <a16:creationId xmlns:a16="http://schemas.microsoft.com/office/drawing/2014/main" xmlns="" id="{668005BB-2FDB-F75F-3F5E-3D6552292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959713F-92D1-B9E5-1F53-1E947CE3992E}"/>
              </a:ext>
            </a:extLst>
          </p:cNvPr>
          <p:cNvSpPr txBox="1"/>
          <p:nvPr/>
        </p:nvSpPr>
        <p:spPr>
          <a:xfrm>
            <a:off x="2715769" y="2248685"/>
            <a:ext cx="65303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Surviving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5AA63C0-5552-6DF1-506F-F9EC1E64849A}"/>
              </a:ext>
            </a:extLst>
          </p:cNvPr>
          <p:cNvSpPr txBox="1"/>
          <p:nvPr/>
        </p:nvSpPr>
        <p:spPr>
          <a:xfrm>
            <a:off x="2830807" y="3178325"/>
            <a:ext cx="65303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Storms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DA4E621-16CD-2462-5E44-543F7FD65081}"/>
              </a:ext>
            </a:extLst>
          </p:cNvPr>
          <p:cNvSpPr txBox="1"/>
          <p:nvPr/>
        </p:nvSpPr>
        <p:spPr>
          <a:xfrm>
            <a:off x="2715769" y="3636835"/>
            <a:ext cx="2060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3D9A5AE-6E98-9054-B19C-D20197793C33}"/>
              </a:ext>
            </a:extLst>
          </p:cNvPr>
          <p:cNvSpPr txBox="1"/>
          <p:nvPr/>
        </p:nvSpPr>
        <p:spPr>
          <a:xfrm>
            <a:off x="3874008" y="4803231"/>
            <a:ext cx="444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Acts </a:t>
            </a: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27:13-44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239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rrow with white text&#10;&#10;Description automatically generated">
            <a:extLst>
              <a:ext uri="{FF2B5EF4-FFF2-40B4-BE49-F238E27FC236}">
                <a16:creationId xmlns:a16="http://schemas.microsoft.com/office/drawing/2014/main" xmlns="" id="{9BB40320-21EB-4828-1A50-2BF3DA160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1C4E82-8AB6-896C-96E3-68396C329A23}"/>
              </a:ext>
            </a:extLst>
          </p:cNvPr>
          <p:cNvSpPr txBox="1"/>
          <p:nvPr/>
        </p:nvSpPr>
        <p:spPr>
          <a:xfrm>
            <a:off x="1376496" y="5758503"/>
            <a:ext cx="187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Surviving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91F47B-F6EC-EEE4-B691-22DE974FA49A}"/>
              </a:ext>
            </a:extLst>
          </p:cNvPr>
          <p:cNvSpPr txBox="1"/>
          <p:nvPr/>
        </p:nvSpPr>
        <p:spPr>
          <a:xfrm>
            <a:off x="1496569" y="6114103"/>
            <a:ext cx="187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Storms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933B4C-EC90-8F14-3D3E-C5953DCD9923}"/>
              </a:ext>
            </a:extLst>
          </p:cNvPr>
          <p:cNvSpPr txBox="1"/>
          <p:nvPr/>
        </p:nvSpPr>
        <p:spPr>
          <a:xfrm>
            <a:off x="1256423" y="6114103"/>
            <a:ext cx="900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EF5126-8305-0258-37B3-3E2D124F634F}"/>
              </a:ext>
            </a:extLst>
          </p:cNvPr>
          <p:cNvSpPr txBox="1"/>
          <p:nvPr/>
        </p:nvSpPr>
        <p:spPr>
          <a:xfrm>
            <a:off x="1072896" y="1434413"/>
            <a:ext cx="99669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We need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God’s Presence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379AA58-6E6A-33C0-B8BA-8AE1B2848D44}"/>
              </a:ext>
            </a:extLst>
          </p:cNvPr>
          <p:cNvSpPr txBox="1"/>
          <p:nvPr/>
        </p:nvSpPr>
        <p:spPr>
          <a:xfrm>
            <a:off x="2865121" y="2537222"/>
            <a:ext cx="81747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In the Holy Spirit 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In the Word of God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In the Church</a:t>
            </a:r>
          </a:p>
        </p:txBody>
      </p:sp>
    </p:spTree>
    <p:extLst>
      <p:ext uri="{BB962C8B-B14F-4D97-AF65-F5344CB8AC3E}">
        <p14:creationId xmlns:p14="http://schemas.microsoft.com/office/powerpoint/2010/main" val="2138117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rrow with white text&#10;&#10;Description automatically generated">
            <a:extLst>
              <a:ext uri="{FF2B5EF4-FFF2-40B4-BE49-F238E27FC236}">
                <a16:creationId xmlns:a16="http://schemas.microsoft.com/office/drawing/2014/main" xmlns="" id="{9BB40320-21EB-4828-1A50-2BF3DA160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1C4E82-8AB6-896C-96E3-68396C329A23}"/>
              </a:ext>
            </a:extLst>
          </p:cNvPr>
          <p:cNvSpPr txBox="1"/>
          <p:nvPr/>
        </p:nvSpPr>
        <p:spPr>
          <a:xfrm>
            <a:off x="1376496" y="5758503"/>
            <a:ext cx="187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Surviving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91F47B-F6EC-EEE4-B691-22DE974FA49A}"/>
              </a:ext>
            </a:extLst>
          </p:cNvPr>
          <p:cNvSpPr txBox="1"/>
          <p:nvPr/>
        </p:nvSpPr>
        <p:spPr>
          <a:xfrm>
            <a:off x="1496569" y="6114103"/>
            <a:ext cx="187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Storms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933B4C-EC90-8F14-3D3E-C5953DCD9923}"/>
              </a:ext>
            </a:extLst>
          </p:cNvPr>
          <p:cNvSpPr txBox="1"/>
          <p:nvPr/>
        </p:nvSpPr>
        <p:spPr>
          <a:xfrm>
            <a:off x="1256423" y="6114103"/>
            <a:ext cx="900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EF5126-8305-0258-37B3-3E2D124F634F}"/>
              </a:ext>
            </a:extLst>
          </p:cNvPr>
          <p:cNvSpPr txBox="1"/>
          <p:nvPr/>
        </p:nvSpPr>
        <p:spPr>
          <a:xfrm>
            <a:off x="603504" y="1089125"/>
            <a:ext cx="111099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We need to know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Who we 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379AA58-6E6A-33C0-B8BA-8AE1B2848D44}"/>
              </a:ext>
            </a:extLst>
          </p:cNvPr>
          <p:cNvSpPr txBox="1"/>
          <p:nvPr/>
        </p:nvSpPr>
        <p:spPr>
          <a:xfrm>
            <a:off x="1496568" y="2093509"/>
            <a:ext cx="998829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We are His Precious Possession (I Pet 2:9)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We are His Workmanship (Eph 2:10)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3. We are His Child (I Jn 3:1)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4. We are His Bride (Eph 5:22-25)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5. We are His Joy (Heb 12:2) </a:t>
            </a:r>
          </a:p>
        </p:txBody>
      </p:sp>
    </p:spTree>
    <p:extLst>
      <p:ext uri="{BB962C8B-B14F-4D97-AF65-F5344CB8AC3E}">
        <p14:creationId xmlns:p14="http://schemas.microsoft.com/office/powerpoint/2010/main" val="1615877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rrow with white text&#10;&#10;Description automatically generated">
            <a:extLst>
              <a:ext uri="{FF2B5EF4-FFF2-40B4-BE49-F238E27FC236}">
                <a16:creationId xmlns:a16="http://schemas.microsoft.com/office/drawing/2014/main" xmlns="" id="{9BB40320-21EB-4828-1A50-2BF3DA160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1C4E82-8AB6-896C-96E3-68396C329A23}"/>
              </a:ext>
            </a:extLst>
          </p:cNvPr>
          <p:cNvSpPr txBox="1"/>
          <p:nvPr/>
        </p:nvSpPr>
        <p:spPr>
          <a:xfrm>
            <a:off x="1376496" y="5758503"/>
            <a:ext cx="187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Surviving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91F47B-F6EC-EEE4-B691-22DE974FA49A}"/>
              </a:ext>
            </a:extLst>
          </p:cNvPr>
          <p:cNvSpPr txBox="1"/>
          <p:nvPr/>
        </p:nvSpPr>
        <p:spPr>
          <a:xfrm>
            <a:off x="1496569" y="6114103"/>
            <a:ext cx="187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Storms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933B4C-EC90-8F14-3D3E-C5953DCD9923}"/>
              </a:ext>
            </a:extLst>
          </p:cNvPr>
          <p:cNvSpPr txBox="1"/>
          <p:nvPr/>
        </p:nvSpPr>
        <p:spPr>
          <a:xfrm>
            <a:off x="1256423" y="6114103"/>
            <a:ext cx="900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EF5126-8305-0258-37B3-3E2D124F634F}"/>
              </a:ext>
            </a:extLst>
          </p:cNvPr>
          <p:cNvSpPr txBox="1"/>
          <p:nvPr/>
        </p:nvSpPr>
        <p:spPr>
          <a:xfrm>
            <a:off x="1072896" y="1434413"/>
            <a:ext cx="99669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We need to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Praise God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379AA58-6E6A-33C0-B8BA-8AE1B2848D44}"/>
              </a:ext>
            </a:extLst>
          </p:cNvPr>
          <p:cNvSpPr txBox="1"/>
          <p:nvPr/>
        </p:nvSpPr>
        <p:spPr>
          <a:xfrm>
            <a:off x="1664208" y="2537222"/>
            <a:ext cx="93756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Praise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Focuses us on God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Praise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Draws us closer to God </a:t>
            </a:r>
          </a:p>
        </p:txBody>
      </p:sp>
    </p:spTree>
    <p:extLst>
      <p:ext uri="{BB962C8B-B14F-4D97-AF65-F5344CB8AC3E}">
        <p14:creationId xmlns:p14="http://schemas.microsoft.com/office/powerpoint/2010/main" val="948024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rrow with white text&#10;&#10;Description automatically generated">
            <a:extLst>
              <a:ext uri="{FF2B5EF4-FFF2-40B4-BE49-F238E27FC236}">
                <a16:creationId xmlns:a16="http://schemas.microsoft.com/office/drawing/2014/main" xmlns="" id="{9BB40320-21EB-4828-1A50-2BF3DA160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1C4E82-8AB6-896C-96E3-68396C329A23}"/>
              </a:ext>
            </a:extLst>
          </p:cNvPr>
          <p:cNvSpPr txBox="1"/>
          <p:nvPr/>
        </p:nvSpPr>
        <p:spPr>
          <a:xfrm>
            <a:off x="1376496" y="5758503"/>
            <a:ext cx="187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Surviving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91F47B-F6EC-EEE4-B691-22DE974FA49A}"/>
              </a:ext>
            </a:extLst>
          </p:cNvPr>
          <p:cNvSpPr txBox="1"/>
          <p:nvPr/>
        </p:nvSpPr>
        <p:spPr>
          <a:xfrm>
            <a:off x="1496569" y="6114103"/>
            <a:ext cx="187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Storms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933B4C-EC90-8F14-3D3E-C5953DCD9923}"/>
              </a:ext>
            </a:extLst>
          </p:cNvPr>
          <p:cNvSpPr txBox="1"/>
          <p:nvPr/>
        </p:nvSpPr>
        <p:spPr>
          <a:xfrm>
            <a:off x="1256423" y="6114103"/>
            <a:ext cx="900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EF5126-8305-0258-37B3-3E2D124F634F}"/>
              </a:ext>
            </a:extLst>
          </p:cNvPr>
          <p:cNvSpPr txBox="1"/>
          <p:nvPr/>
        </p:nvSpPr>
        <p:spPr>
          <a:xfrm>
            <a:off x="320040" y="1089125"/>
            <a:ext cx="11713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We need to know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God’s Promises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379AA58-6E6A-33C0-B8BA-8AE1B2848D44}"/>
              </a:ext>
            </a:extLst>
          </p:cNvPr>
          <p:cNvSpPr txBox="1"/>
          <p:nvPr/>
        </p:nvSpPr>
        <p:spPr>
          <a:xfrm>
            <a:off x="1376496" y="2157985"/>
            <a:ext cx="1049546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God promises all things work for good for His children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God promises comfort in our trials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God promises to finish the work He started in us God promises peace when we pray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God promises to supply all our needs </a:t>
            </a:r>
          </a:p>
        </p:txBody>
      </p:sp>
    </p:spTree>
    <p:extLst>
      <p:ext uri="{BB962C8B-B14F-4D97-AF65-F5344CB8AC3E}">
        <p14:creationId xmlns:p14="http://schemas.microsoft.com/office/powerpoint/2010/main" val="976776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rrow with white text&#10;&#10;Description automatically generated">
            <a:extLst>
              <a:ext uri="{FF2B5EF4-FFF2-40B4-BE49-F238E27FC236}">
                <a16:creationId xmlns:a16="http://schemas.microsoft.com/office/drawing/2014/main" xmlns="" id="{9BB40320-21EB-4828-1A50-2BF3DA160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1C4E82-8AB6-896C-96E3-68396C329A23}"/>
              </a:ext>
            </a:extLst>
          </p:cNvPr>
          <p:cNvSpPr txBox="1"/>
          <p:nvPr/>
        </p:nvSpPr>
        <p:spPr>
          <a:xfrm>
            <a:off x="1376496" y="5758503"/>
            <a:ext cx="187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Surviving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91F47B-F6EC-EEE4-B691-22DE974FA49A}"/>
              </a:ext>
            </a:extLst>
          </p:cNvPr>
          <p:cNvSpPr txBox="1"/>
          <p:nvPr/>
        </p:nvSpPr>
        <p:spPr>
          <a:xfrm>
            <a:off x="1496569" y="6114103"/>
            <a:ext cx="187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Storms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933B4C-EC90-8F14-3D3E-C5953DCD9923}"/>
              </a:ext>
            </a:extLst>
          </p:cNvPr>
          <p:cNvSpPr txBox="1"/>
          <p:nvPr/>
        </p:nvSpPr>
        <p:spPr>
          <a:xfrm>
            <a:off x="1256423" y="6114103"/>
            <a:ext cx="900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EF5126-8305-0258-37B3-3E2D124F634F}"/>
              </a:ext>
            </a:extLst>
          </p:cNvPr>
          <p:cNvSpPr txBox="1"/>
          <p:nvPr/>
        </p:nvSpPr>
        <p:spPr>
          <a:xfrm>
            <a:off x="1072896" y="1434413"/>
            <a:ext cx="99669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We need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God’s Power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379AA58-6E6A-33C0-B8BA-8AE1B2848D44}"/>
              </a:ext>
            </a:extLst>
          </p:cNvPr>
          <p:cNvSpPr txBox="1"/>
          <p:nvPr/>
        </p:nvSpPr>
        <p:spPr>
          <a:xfrm>
            <a:off x="2865121" y="2537222"/>
            <a:ext cx="81747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We need to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Take Heart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/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We need to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Have Faith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We need to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Buckle Up! </a:t>
            </a:r>
          </a:p>
        </p:txBody>
      </p:sp>
    </p:spTree>
    <p:extLst>
      <p:ext uri="{BB962C8B-B14F-4D97-AF65-F5344CB8AC3E}">
        <p14:creationId xmlns:p14="http://schemas.microsoft.com/office/powerpoint/2010/main" val="804549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rrow with white text&#10;&#10;Description automatically generated">
            <a:extLst>
              <a:ext uri="{FF2B5EF4-FFF2-40B4-BE49-F238E27FC236}">
                <a16:creationId xmlns:a16="http://schemas.microsoft.com/office/drawing/2014/main" xmlns="" id="{9BB40320-21EB-4828-1A50-2BF3DA160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1C4E82-8AB6-896C-96E3-68396C329A23}"/>
              </a:ext>
            </a:extLst>
          </p:cNvPr>
          <p:cNvSpPr txBox="1"/>
          <p:nvPr/>
        </p:nvSpPr>
        <p:spPr>
          <a:xfrm>
            <a:off x="1376496" y="5758503"/>
            <a:ext cx="187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Surviving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91F47B-F6EC-EEE4-B691-22DE974FA49A}"/>
              </a:ext>
            </a:extLst>
          </p:cNvPr>
          <p:cNvSpPr txBox="1"/>
          <p:nvPr/>
        </p:nvSpPr>
        <p:spPr>
          <a:xfrm>
            <a:off x="1496569" y="6114103"/>
            <a:ext cx="187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Storms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933B4C-EC90-8F14-3D3E-C5953DCD9923}"/>
              </a:ext>
            </a:extLst>
          </p:cNvPr>
          <p:cNvSpPr txBox="1"/>
          <p:nvPr/>
        </p:nvSpPr>
        <p:spPr>
          <a:xfrm>
            <a:off x="1256423" y="6114103"/>
            <a:ext cx="900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EF5126-8305-0258-37B3-3E2D124F634F}"/>
              </a:ext>
            </a:extLst>
          </p:cNvPr>
          <p:cNvSpPr txBox="1"/>
          <p:nvPr/>
        </p:nvSpPr>
        <p:spPr>
          <a:xfrm>
            <a:off x="1008888" y="2147454"/>
            <a:ext cx="10805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We need to know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God’s Plan </a:t>
            </a:r>
          </a:p>
        </p:txBody>
      </p:sp>
    </p:spTree>
    <p:extLst>
      <p:ext uri="{BB962C8B-B14F-4D97-AF65-F5344CB8AC3E}">
        <p14:creationId xmlns:p14="http://schemas.microsoft.com/office/powerpoint/2010/main" val="3834206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rrow with white text&#10;&#10;Description automatically generated">
            <a:extLst>
              <a:ext uri="{FF2B5EF4-FFF2-40B4-BE49-F238E27FC236}">
                <a16:creationId xmlns:a16="http://schemas.microsoft.com/office/drawing/2014/main" xmlns="" id="{9BB40320-21EB-4828-1A50-2BF3DA160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1C4E82-8AB6-896C-96E3-68396C329A23}"/>
              </a:ext>
            </a:extLst>
          </p:cNvPr>
          <p:cNvSpPr txBox="1"/>
          <p:nvPr/>
        </p:nvSpPr>
        <p:spPr>
          <a:xfrm>
            <a:off x="1376496" y="5758503"/>
            <a:ext cx="187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Surviving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91F47B-F6EC-EEE4-B691-22DE974FA49A}"/>
              </a:ext>
            </a:extLst>
          </p:cNvPr>
          <p:cNvSpPr txBox="1"/>
          <p:nvPr/>
        </p:nvSpPr>
        <p:spPr>
          <a:xfrm>
            <a:off x="1496569" y="6114103"/>
            <a:ext cx="187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Storms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933B4C-EC90-8F14-3D3E-C5953DCD9923}"/>
              </a:ext>
            </a:extLst>
          </p:cNvPr>
          <p:cNvSpPr txBox="1"/>
          <p:nvPr/>
        </p:nvSpPr>
        <p:spPr>
          <a:xfrm>
            <a:off x="1256423" y="6114103"/>
            <a:ext cx="900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EF5126-8305-0258-37B3-3E2D124F634F}"/>
              </a:ext>
            </a:extLst>
          </p:cNvPr>
          <p:cNvSpPr txBox="1"/>
          <p:nvPr/>
        </p:nvSpPr>
        <p:spPr>
          <a:xfrm>
            <a:off x="320040" y="1533557"/>
            <a:ext cx="11713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We need to know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God Provides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33FA52-2509-1C60-5EB6-19E14F2C12EF}"/>
              </a:ext>
            </a:extLst>
          </p:cNvPr>
          <p:cNvSpPr txBox="1"/>
          <p:nvPr/>
        </p:nvSpPr>
        <p:spPr>
          <a:xfrm>
            <a:off x="1868425" y="2460388"/>
            <a:ext cx="81747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God wants us to be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Practical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/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God wants us to be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Thankful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/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God wants us to be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Encouraged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7536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rrow with white text&#10;&#10;Description automatically generated">
            <a:extLst>
              <a:ext uri="{FF2B5EF4-FFF2-40B4-BE49-F238E27FC236}">
                <a16:creationId xmlns:a16="http://schemas.microsoft.com/office/drawing/2014/main" xmlns="" id="{9BB40320-21EB-4828-1A50-2BF3DA160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1C4E82-8AB6-896C-96E3-68396C329A23}"/>
              </a:ext>
            </a:extLst>
          </p:cNvPr>
          <p:cNvSpPr txBox="1"/>
          <p:nvPr/>
        </p:nvSpPr>
        <p:spPr>
          <a:xfrm>
            <a:off x="1376496" y="5758503"/>
            <a:ext cx="187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Surviving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91F47B-F6EC-EEE4-B691-22DE974FA49A}"/>
              </a:ext>
            </a:extLst>
          </p:cNvPr>
          <p:cNvSpPr txBox="1"/>
          <p:nvPr/>
        </p:nvSpPr>
        <p:spPr>
          <a:xfrm>
            <a:off x="1496569" y="6114103"/>
            <a:ext cx="187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Storms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933B4C-EC90-8F14-3D3E-C5953DCD9923}"/>
              </a:ext>
            </a:extLst>
          </p:cNvPr>
          <p:cNvSpPr txBox="1"/>
          <p:nvPr/>
        </p:nvSpPr>
        <p:spPr>
          <a:xfrm>
            <a:off x="1256423" y="6114103"/>
            <a:ext cx="900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EF5126-8305-0258-37B3-3E2D124F634F}"/>
              </a:ext>
            </a:extLst>
          </p:cNvPr>
          <p:cNvSpPr txBox="1"/>
          <p:nvPr/>
        </p:nvSpPr>
        <p:spPr>
          <a:xfrm>
            <a:off x="320040" y="1533557"/>
            <a:ext cx="11713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We need to know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God Protects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33FA52-2509-1C60-5EB6-19E14F2C12EF}"/>
              </a:ext>
            </a:extLst>
          </p:cNvPr>
          <p:cNvSpPr txBox="1"/>
          <p:nvPr/>
        </p:nvSpPr>
        <p:spPr>
          <a:xfrm>
            <a:off x="1143000" y="2460388"/>
            <a:ext cx="9454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God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Sometimes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Delivers in this Life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God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Always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Delvers in the Next Life   </a:t>
            </a:r>
          </a:p>
        </p:txBody>
      </p:sp>
    </p:spTree>
    <p:extLst>
      <p:ext uri="{BB962C8B-B14F-4D97-AF65-F5344CB8AC3E}">
        <p14:creationId xmlns:p14="http://schemas.microsoft.com/office/powerpoint/2010/main" val="3714682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rrow with white text&#10;&#10;Description automatically generated">
            <a:extLst>
              <a:ext uri="{FF2B5EF4-FFF2-40B4-BE49-F238E27FC236}">
                <a16:creationId xmlns:a16="http://schemas.microsoft.com/office/drawing/2014/main" xmlns="" id="{9BB40320-21EB-4828-1A50-2BF3DA160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1C4E82-8AB6-896C-96E3-68396C329A23}"/>
              </a:ext>
            </a:extLst>
          </p:cNvPr>
          <p:cNvSpPr txBox="1"/>
          <p:nvPr/>
        </p:nvSpPr>
        <p:spPr>
          <a:xfrm>
            <a:off x="1376496" y="5758503"/>
            <a:ext cx="187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Surviving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91F47B-F6EC-EEE4-B691-22DE974FA49A}"/>
              </a:ext>
            </a:extLst>
          </p:cNvPr>
          <p:cNvSpPr txBox="1"/>
          <p:nvPr/>
        </p:nvSpPr>
        <p:spPr>
          <a:xfrm>
            <a:off x="1496569" y="6114103"/>
            <a:ext cx="187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Storms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933B4C-EC90-8F14-3D3E-C5953DCD9923}"/>
              </a:ext>
            </a:extLst>
          </p:cNvPr>
          <p:cNvSpPr txBox="1"/>
          <p:nvPr/>
        </p:nvSpPr>
        <p:spPr>
          <a:xfrm>
            <a:off x="1256423" y="6114103"/>
            <a:ext cx="900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EF5126-8305-0258-37B3-3E2D124F634F}"/>
              </a:ext>
            </a:extLst>
          </p:cNvPr>
          <p:cNvSpPr txBox="1"/>
          <p:nvPr/>
        </p:nvSpPr>
        <p:spPr>
          <a:xfrm>
            <a:off x="411481" y="1510270"/>
            <a:ext cx="1157630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Storms are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Usually Unexpected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379AA58-6E6A-33C0-B8BA-8AE1B2848D44}"/>
              </a:ext>
            </a:extLst>
          </p:cNvPr>
          <p:cNvSpPr txBox="1"/>
          <p:nvPr/>
        </p:nvSpPr>
        <p:spPr>
          <a:xfrm>
            <a:off x="1158239" y="2618266"/>
            <a:ext cx="10756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Don’t be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Surprised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by Storms </a:t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Don’t be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Unprepared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for Storms </a:t>
            </a:r>
          </a:p>
        </p:txBody>
      </p:sp>
    </p:spTree>
    <p:extLst>
      <p:ext uri="{BB962C8B-B14F-4D97-AF65-F5344CB8AC3E}">
        <p14:creationId xmlns:p14="http://schemas.microsoft.com/office/powerpoint/2010/main" val="88619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rrow with white text&#10;&#10;Description automatically generated">
            <a:extLst>
              <a:ext uri="{FF2B5EF4-FFF2-40B4-BE49-F238E27FC236}">
                <a16:creationId xmlns:a16="http://schemas.microsoft.com/office/drawing/2014/main" xmlns="" id="{9BB40320-21EB-4828-1A50-2BF3DA160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1C4E82-8AB6-896C-96E3-68396C329A23}"/>
              </a:ext>
            </a:extLst>
          </p:cNvPr>
          <p:cNvSpPr txBox="1"/>
          <p:nvPr/>
        </p:nvSpPr>
        <p:spPr>
          <a:xfrm>
            <a:off x="1376496" y="5758503"/>
            <a:ext cx="187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Surviving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91F47B-F6EC-EEE4-B691-22DE974FA49A}"/>
              </a:ext>
            </a:extLst>
          </p:cNvPr>
          <p:cNvSpPr txBox="1"/>
          <p:nvPr/>
        </p:nvSpPr>
        <p:spPr>
          <a:xfrm>
            <a:off x="1496569" y="6114103"/>
            <a:ext cx="187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Storms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933B4C-EC90-8F14-3D3E-C5953DCD9923}"/>
              </a:ext>
            </a:extLst>
          </p:cNvPr>
          <p:cNvSpPr txBox="1"/>
          <p:nvPr/>
        </p:nvSpPr>
        <p:spPr>
          <a:xfrm>
            <a:off x="1256423" y="6114103"/>
            <a:ext cx="900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EF5126-8305-0258-37B3-3E2D124F634F}"/>
              </a:ext>
            </a:extLst>
          </p:cNvPr>
          <p:cNvSpPr txBox="1"/>
          <p:nvPr/>
        </p:nvSpPr>
        <p:spPr>
          <a:xfrm>
            <a:off x="1069847" y="1510270"/>
            <a:ext cx="77506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Storms are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Difficult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379AA58-6E6A-33C0-B8BA-8AE1B2848D44}"/>
              </a:ext>
            </a:extLst>
          </p:cNvPr>
          <p:cNvSpPr txBox="1"/>
          <p:nvPr/>
        </p:nvSpPr>
        <p:spPr>
          <a:xfrm>
            <a:off x="1158239" y="2618266"/>
            <a:ext cx="10756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Life is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Hard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/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Life is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Harder with Sin </a:t>
            </a:r>
          </a:p>
        </p:txBody>
      </p:sp>
    </p:spTree>
    <p:extLst>
      <p:ext uri="{BB962C8B-B14F-4D97-AF65-F5344CB8AC3E}">
        <p14:creationId xmlns:p14="http://schemas.microsoft.com/office/powerpoint/2010/main" val="294377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rrow with white text&#10;&#10;Description automatically generated">
            <a:extLst>
              <a:ext uri="{FF2B5EF4-FFF2-40B4-BE49-F238E27FC236}">
                <a16:creationId xmlns:a16="http://schemas.microsoft.com/office/drawing/2014/main" xmlns="" id="{9BB40320-21EB-4828-1A50-2BF3DA160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1C4E82-8AB6-896C-96E3-68396C329A23}"/>
              </a:ext>
            </a:extLst>
          </p:cNvPr>
          <p:cNvSpPr txBox="1"/>
          <p:nvPr/>
        </p:nvSpPr>
        <p:spPr>
          <a:xfrm>
            <a:off x="1376496" y="5758503"/>
            <a:ext cx="187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Surviving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91F47B-F6EC-EEE4-B691-22DE974FA49A}"/>
              </a:ext>
            </a:extLst>
          </p:cNvPr>
          <p:cNvSpPr txBox="1"/>
          <p:nvPr/>
        </p:nvSpPr>
        <p:spPr>
          <a:xfrm>
            <a:off x="1496569" y="6114103"/>
            <a:ext cx="187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Storms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933B4C-EC90-8F14-3D3E-C5953DCD9923}"/>
              </a:ext>
            </a:extLst>
          </p:cNvPr>
          <p:cNvSpPr txBox="1"/>
          <p:nvPr/>
        </p:nvSpPr>
        <p:spPr>
          <a:xfrm>
            <a:off x="1256423" y="6114103"/>
            <a:ext cx="900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EF5126-8305-0258-37B3-3E2D124F634F}"/>
              </a:ext>
            </a:extLst>
          </p:cNvPr>
          <p:cNvSpPr txBox="1"/>
          <p:nvPr/>
        </p:nvSpPr>
        <p:spPr>
          <a:xfrm>
            <a:off x="1033271" y="494150"/>
            <a:ext cx="104241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Storms are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Terrifying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379AA58-6E6A-33C0-B8BA-8AE1B2848D44}"/>
              </a:ext>
            </a:extLst>
          </p:cNvPr>
          <p:cNvSpPr txBox="1"/>
          <p:nvPr/>
        </p:nvSpPr>
        <p:spPr>
          <a:xfrm>
            <a:off x="1149095" y="1536174"/>
            <a:ext cx="1075639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We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Do all we can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/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We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Lose Control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	- Driven by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Doubt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/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	- Driven by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False Doctrine</a:t>
            </a:r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 </a:t>
            </a:r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		- Driven by </a:t>
            </a:r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False Teachers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1292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rrow with white text&#10;&#10;Description automatically generated">
            <a:extLst>
              <a:ext uri="{FF2B5EF4-FFF2-40B4-BE49-F238E27FC236}">
                <a16:creationId xmlns:a16="http://schemas.microsoft.com/office/drawing/2014/main" xmlns="" id="{9BB40320-21EB-4828-1A50-2BF3DA160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1C4E82-8AB6-896C-96E3-68396C329A23}"/>
              </a:ext>
            </a:extLst>
          </p:cNvPr>
          <p:cNvSpPr txBox="1"/>
          <p:nvPr/>
        </p:nvSpPr>
        <p:spPr>
          <a:xfrm>
            <a:off x="1376496" y="5758503"/>
            <a:ext cx="187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Surviving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91F47B-F6EC-EEE4-B691-22DE974FA49A}"/>
              </a:ext>
            </a:extLst>
          </p:cNvPr>
          <p:cNvSpPr txBox="1"/>
          <p:nvPr/>
        </p:nvSpPr>
        <p:spPr>
          <a:xfrm>
            <a:off x="1496569" y="6114103"/>
            <a:ext cx="187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Storms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933B4C-EC90-8F14-3D3E-C5953DCD9923}"/>
              </a:ext>
            </a:extLst>
          </p:cNvPr>
          <p:cNvSpPr txBox="1"/>
          <p:nvPr/>
        </p:nvSpPr>
        <p:spPr>
          <a:xfrm>
            <a:off x="1256423" y="6114103"/>
            <a:ext cx="900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379AA58-6E6A-33C0-B8BA-8AE1B2848D44}"/>
              </a:ext>
            </a:extLst>
          </p:cNvPr>
          <p:cNvSpPr txBox="1"/>
          <p:nvPr/>
        </p:nvSpPr>
        <p:spPr>
          <a:xfrm>
            <a:off x="1075943" y="1451832"/>
            <a:ext cx="107563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We Give up</a:t>
            </a:r>
            <a:r>
              <a:rPr lang="en-US" sz="4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Human Answers</a:t>
            </a:r>
            <a:r>
              <a:rPr lang="en-US" sz="4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4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	- We Abandon </a:t>
            </a: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Control</a:t>
            </a: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	- We Abandon </a:t>
            </a: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Resources </a:t>
            </a: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	- We Abandon </a:t>
            </a: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Necessities 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439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rrow with white text&#10;&#10;Description automatically generated">
            <a:extLst>
              <a:ext uri="{FF2B5EF4-FFF2-40B4-BE49-F238E27FC236}">
                <a16:creationId xmlns:a16="http://schemas.microsoft.com/office/drawing/2014/main" xmlns="" id="{9BB40320-21EB-4828-1A50-2BF3DA160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1C4E82-8AB6-896C-96E3-68396C329A23}"/>
              </a:ext>
            </a:extLst>
          </p:cNvPr>
          <p:cNvSpPr txBox="1"/>
          <p:nvPr/>
        </p:nvSpPr>
        <p:spPr>
          <a:xfrm>
            <a:off x="1376496" y="5758503"/>
            <a:ext cx="187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Surviving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91F47B-F6EC-EEE4-B691-22DE974FA49A}"/>
              </a:ext>
            </a:extLst>
          </p:cNvPr>
          <p:cNvSpPr txBox="1"/>
          <p:nvPr/>
        </p:nvSpPr>
        <p:spPr>
          <a:xfrm>
            <a:off x="1496569" y="6114103"/>
            <a:ext cx="187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Storms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933B4C-EC90-8F14-3D3E-C5953DCD9923}"/>
              </a:ext>
            </a:extLst>
          </p:cNvPr>
          <p:cNvSpPr txBox="1"/>
          <p:nvPr/>
        </p:nvSpPr>
        <p:spPr>
          <a:xfrm>
            <a:off x="1256423" y="6114103"/>
            <a:ext cx="900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379AA58-6E6A-33C0-B8BA-8AE1B2848D44}"/>
              </a:ext>
            </a:extLst>
          </p:cNvPr>
          <p:cNvSpPr txBox="1"/>
          <p:nvPr/>
        </p:nvSpPr>
        <p:spPr>
          <a:xfrm>
            <a:off x="1085087" y="2285953"/>
            <a:ext cx="107563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4. We Give up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Hope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3269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quare with white border&#10;&#10;Description automatically generated">
            <a:extLst>
              <a:ext uri="{FF2B5EF4-FFF2-40B4-BE49-F238E27FC236}">
                <a16:creationId xmlns:a16="http://schemas.microsoft.com/office/drawing/2014/main" xmlns="" id="{F4D49265-A2BB-99BA-438D-A5600EE35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9DA0AD-38F3-B6E7-8A68-988A82E659E5}"/>
              </a:ext>
            </a:extLst>
          </p:cNvPr>
          <p:cNvSpPr txBox="1"/>
          <p:nvPr/>
        </p:nvSpPr>
        <p:spPr>
          <a:xfrm>
            <a:off x="2826462" y="2124958"/>
            <a:ext cx="65303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Lessons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54FECCC-9E77-EEB4-DE5A-A74F14BA33AC}"/>
              </a:ext>
            </a:extLst>
          </p:cNvPr>
          <p:cNvSpPr txBox="1"/>
          <p:nvPr/>
        </p:nvSpPr>
        <p:spPr>
          <a:xfrm>
            <a:off x="2830807" y="3178325"/>
            <a:ext cx="65303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Storm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FA6853F-17D0-26D0-4D44-EB214802F537}"/>
              </a:ext>
            </a:extLst>
          </p:cNvPr>
          <p:cNvSpPr txBox="1"/>
          <p:nvPr/>
        </p:nvSpPr>
        <p:spPr>
          <a:xfrm>
            <a:off x="2600731" y="3856614"/>
            <a:ext cx="2060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the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64EA00-80C9-3710-7C27-0F169921059F}"/>
              </a:ext>
            </a:extLst>
          </p:cNvPr>
          <p:cNvSpPr txBox="1"/>
          <p:nvPr/>
        </p:nvSpPr>
        <p:spPr>
          <a:xfrm>
            <a:off x="2715769" y="3429000"/>
            <a:ext cx="2060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rom </a:t>
            </a:r>
          </a:p>
        </p:txBody>
      </p:sp>
      <p:pic>
        <p:nvPicPr>
          <p:cNvPr id="10" name="Picture 9" descr="A sign with a cloud and rain on it&#10;&#10;Description automatically generated">
            <a:extLst>
              <a:ext uri="{FF2B5EF4-FFF2-40B4-BE49-F238E27FC236}">
                <a16:creationId xmlns:a16="http://schemas.microsoft.com/office/drawing/2014/main" xmlns="" id="{A3C1196C-498C-6885-1640-CE2E89FFB2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867" b="40978" l="42550" r="56450">
                        <a14:foregroundMark x1="47350" y1="18311" x2="50250" y2="22844"/>
                        <a14:foregroundMark x1="50250" y1="22844" x2="52500" y2="19733"/>
                        <a14:foregroundMark x1="52500" y1="19733" x2="49150" y2="17867"/>
                        <a14:foregroundMark x1="49150" y1="17867" x2="47300" y2="18044"/>
                        <a14:foregroundMark x1="57450" y1="25689" x2="54350" y2="26311"/>
                        <a14:foregroundMark x1="54350" y1="26311" x2="54300" y2="31467"/>
                        <a14:foregroundMark x1="54300" y1="31467" x2="56450" y2="32533"/>
                        <a14:foregroundMark x1="50300" y1="32533" x2="46950" y2="32533"/>
                        <a14:foregroundMark x1="46950" y1="32533" x2="44450" y2="37511"/>
                        <a14:foregroundMark x1="44450" y1="37511" x2="47500" y2="42311"/>
                        <a14:foregroundMark x1="47500" y1="42311" x2="51650" y2="40978"/>
                        <a14:foregroundMark x1="51650" y1="40978" x2="53200" y2="34933"/>
                        <a14:foregroundMark x1="53200" y1="34933" x2="50800" y2="32622"/>
                        <a14:foregroundMark x1="50800" y1="32622" x2="50800" y2="32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62" t="19303" r="43930" b="59308"/>
          <a:stretch/>
        </p:blipFill>
        <p:spPr>
          <a:xfrm>
            <a:off x="4571505" y="253241"/>
            <a:ext cx="2818914" cy="22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48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rrow with white text&#10;&#10;Description automatically generated">
            <a:extLst>
              <a:ext uri="{FF2B5EF4-FFF2-40B4-BE49-F238E27FC236}">
                <a16:creationId xmlns:a16="http://schemas.microsoft.com/office/drawing/2014/main" xmlns="" id="{9BB40320-21EB-4828-1A50-2BF3DA160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1C4E82-8AB6-896C-96E3-68396C329A23}"/>
              </a:ext>
            </a:extLst>
          </p:cNvPr>
          <p:cNvSpPr txBox="1"/>
          <p:nvPr/>
        </p:nvSpPr>
        <p:spPr>
          <a:xfrm>
            <a:off x="1376496" y="5758503"/>
            <a:ext cx="187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Surviving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91F47B-F6EC-EEE4-B691-22DE974FA49A}"/>
              </a:ext>
            </a:extLst>
          </p:cNvPr>
          <p:cNvSpPr txBox="1"/>
          <p:nvPr/>
        </p:nvSpPr>
        <p:spPr>
          <a:xfrm>
            <a:off x="1496569" y="6114103"/>
            <a:ext cx="187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Storms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933B4C-EC90-8F14-3D3E-C5953DCD9923}"/>
              </a:ext>
            </a:extLst>
          </p:cNvPr>
          <p:cNvSpPr txBox="1"/>
          <p:nvPr/>
        </p:nvSpPr>
        <p:spPr>
          <a:xfrm>
            <a:off x="1256423" y="6114103"/>
            <a:ext cx="900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EF5126-8305-0258-37B3-3E2D124F634F}"/>
              </a:ext>
            </a:extLst>
          </p:cNvPr>
          <p:cNvSpPr txBox="1"/>
          <p:nvPr/>
        </p:nvSpPr>
        <p:spPr>
          <a:xfrm>
            <a:off x="1088135" y="1179299"/>
            <a:ext cx="87690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We need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Each Other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379AA58-6E6A-33C0-B8BA-8AE1B2848D44}"/>
              </a:ext>
            </a:extLst>
          </p:cNvPr>
          <p:cNvSpPr txBox="1"/>
          <p:nvPr/>
        </p:nvSpPr>
        <p:spPr>
          <a:xfrm>
            <a:off x="1158239" y="2157517"/>
            <a:ext cx="1024432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- Paul had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Luke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- Paul had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Aristarchus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- Paul had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 Church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</a:t>
            </a:r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 Paul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had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Julius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9947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rrow with white text&#10;&#10;Description automatically generated">
            <a:extLst>
              <a:ext uri="{FF2B5EF4-FFF2-40B4-BE49-F238E27FC236}">
                <a16:creationId xmlns:a16="http://schemas.microsoft.com/office/drawing/2014/main" xmlns="" id="{9BB40320-21EB-4828-1A50-2BF3DA160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1C4E82-8AB6-896C-96E3-68396C329A23}"/>
              </a:ext>
            </a:extLst>
          </p:cNvPr>
          <p:cNvSpPr txBox="1"/>
          <p:nvPr/>
        </p:nvSpPr>
        <p:spPr>
          <a:xfrm>
            <a:off x="1376496" y="5758503"/>
            <a:ext cx="187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Surviving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91F47B-F6EC-EEE4-B691-22DE974FA49A}"/>
              </a:ext>
            </a:extLst>
          </p:cNvPr>
          <p:cNvSpPr txBox="1"/>
          <p:nvPr/>
        </p:nvSpPr>
        <p:spPr>
          <a:xfrm>
            <a:off x="1496569" y="6114103"/>
            <a:ext cx="187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Storms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933B4C-EC90-8F14-3D3E-C5953DCD9923}"/>
              </a:ext>
            </a:extLst>
          </p:cNvPr>
          <p:cNvSpPr txBox="1"/>
          <p:nvPr/>
        </p:nvSpPr>
        <p:spPr>
          <a:xfrm>
            <a:off x="1256423" y="6114103"/>
            <a:ext cx="900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EF5126-8305-0258-37B3-3E2D124F634F}"/>
              </a:ext>
            </a:extLst>
          </p:cNvPr>
          <p:cNvSpPr txBox="1"/>
          <p:nvPr/>
        </p:nvSpPr>
        <p:spPr>
          <a:xfrm>
            <a:off x="1088135" y="1179299"/>
            <a:ext cx="87690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We need to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Pray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379AA58-6E6A-33C0-B8BA-8AE1B2848D44}"/>
              </a:ext>
            </a:extLst>
          </p:cNvPr>
          <p:cNvSpPr txBox="1"/>
          <p:nvPr/>
        </p:nvSpPr>
        <p:spPr>
          <a:xfrm>
            <a:off x="2350007" y="2093509"/>
            <a:ext cx="876909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“Lord Save me”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“Lord Help me”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“Lord have mercy on me a sinner”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“Lord I believe, help my unbelief”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“Jesus” </a:t>
            </a:r>
          </a:p>
        </p:txBody>
      </p:sp>
    </p:spTree>
    <p:extLst>
      <p:ext uri="{BB962C8B-B14F-4D97-AF65-F5344CB8AC3E}">
        <p14:creationId xmlns:p14="http://schemas.microsoft.com/office/powerpoint/2010/main" val="350402384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305</Words>
  <Application>Microsoft Office PowerPoint</Application>
  <PresentationFormat>Widescreen</PresentationFormat>
  <Paragraphs>98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Cambria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Allan Briggs</dc:creator>
  <cp:lastModifiedBy>Christian House</cp:lastModifiedBy>
  <cp:revision>5</cp:revision>
  <dcterms:created xsi:type="dcterms:W3CDTF">2024-06-27T18:56:26Z</dcterms:created>
  <dcterms:modified xsi:type="dcterms:W3CDTF">2024-06-30T11:28:05Z</dcterms:modified>
</cp:coreProperties>
</file>